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0" r:id="rId2"/>
    <p:sldMasterId id="2147483678" r:id="rId3"/>
  </p:sldMasterIdLst>
  <p:sldIdLst>
    <p:sldId id="256" r:id="rId4"/>
    <p:sldId id="257" r:id="rId5"/>
    <p:sldId id="258" r:id="rId6"/>
    <p:sldId id="259" r:id="rId7"/>
    <p:sldId id="260" r:id="rId8"/>
    <p:sldId id="261" r:id="rId9"/>
    <p:sldId id="262" r:id="rId10"/>
    <p:sldId id="263"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8" d="100"/>
          <a:sy n="88" d="100"/>
        </p:scale>
        <p:origin x="49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heme" Target="theme/theme1.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jpeg>
</file>

<file path=ppt/media/image21.png>
</file>

<file path=ppt/media/image3.jpe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smtClean="0"/>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96DFF08F-DC6B-4601-B491-B0F83F6DD2DA}" type="datetimeFigureOut">
              <a:rPr lang="en-US" dirty="0"/>
              <a:t>8/21/2018</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4FAB73BC-B049-4115-A692-8D63A059BFB8}"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96DFF08F-DC6B-4601-B491-B0F83F6DD2DA}" type="datetimeFigureOut">
              <a:rPr lang="en-US" smtClean="0"/>
              <a:t>8/21/2018</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4FAB73BC-B049-4115-A692-8D63A059BFB8}" type="slidenum">
              <a:rPr lang="en-US" smtClean="0"/>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823448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765706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718865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1596608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048594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559461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473102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532530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305361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413307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200769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9374570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269645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0260719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165773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544074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6138242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96DFF08F-DC6B-4601-B491-B0F83F6DD2DA}" type="datetimeFigureOut">
              <a:rPr lang="en-US" smtClean="0"/>
              <a:t>8/21/2018</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4FAB73BC-B049-4115-A692-8D63A059BFB8}" type="slidenum">
              <a:rPr lang="en-US" smtClean="0"/>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31429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96DFF08F-DC6B-4601-B491-B0F83F6DD2DA}" type="datetimeFigureOut">
              <a:rPr lang="en-US" dirty="0"/>
              <a:pPr/>
              <a:t>8/21/2018</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536674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0953046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7454268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5624991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6773487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252960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4571466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222760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5284201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2903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8/21/2018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463806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2745870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8145322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197928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2480235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8/21/2018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13155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8/21/2018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8/21/2018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dirty="0"/>
              <a:t>8/21/2018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8/21/2018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8/21/2018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4.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theme" Target="../theme/theme3.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image" Target="../media/image10.png"/><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image" Target="../media/image9.png"/><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96DFF08F-DC6B-4601-B491-B0F83F6DD2DA}" type="datetimeFigureOut">
              <a:rPr lang="en-US" dirty="0"/>
              <a:pPr/>
              <a:t>8/21/2018</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455703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6DFF08F-DC6B-4601-B491-B0F83F6DD2DA}" type="datetimeFigureOut">
              <a:rPr lang="en-US" smtClean="0"/>
              <a:pPr/>
              <a:t>8/21/2018</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9321196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13.xml"/><Relationship Id="rId4" Type="http://schemas.openxmlformats.org/officeDocument/2006/relationships/image" Target="../media/image20.jpeg"/></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b="1" dirty="0" smtClean="0">
                <a:solidFill>
                  <a:schemeClr val="bg1"/>
                </a:solidFill>
                <a:latin typeface="Algerian" panose="04020705040A02060702" pitchFamily="82" charset="0"/>
              </a:rPr>
              <a:t>RATE </a:t>
            </a:r>
            <a:r>
              <a:rPr lang="en-IN" b="1" dirty="0" smtClean="0">
                <a:solidFill>
                  <a:schemeClr val="bg1"/>
                </a:solidFill>
                <a:latin typeface="Algerian" panose="04020705040A02060702" pitchFamily="82" charset="0"/>
              </a:rPr>
              <a:t>  </a:t>
            </a:r>
            <a:r>
              <a:rPr lang="en-IN" b="1" dirty="0" smtClean="0">
                <a:solidFill>
                  <a:schemeClr val="bg1"/>
                </a:solidFill>
                <a:latin typeface="Algerian" panose="04020705040A02060702" pitchFamily="82" charset="0"/>
              </a:rPr>
              <a:t>THE   </a:t>
            </a:r>
            <a:r>
              <a:rPr lang="en-IN" b="1" dirty="0" err="1" smtClean="0">
                <a:solidFill>
                  <a:schemeClr val="bg1"/>
                </a:solidFill>
                <a:latin typeface="Algerian" panose="04020705040A02060702" pitchFamily="82" charset="0"/>
              </a:rPr>
              <a:t>fARM</a:t>
            </a:r>
            <a:endParaRPr lang="en-IN" b="1" dirty="0">
              <a:solidFill>
                <a:schemeClr val="bg1"/>
              </a:solidFill>
              <a:latin typeface="Algerian" panose="04020705040A02060702" pitchFamily="82" charset="0"/>
            </a:endParaRPr>
          </a:p>
        </p:txBody>
      </p:sp>
      <p:sp>
        <p:nvSpPr>
          <p:cNvPr id="3" name="Subtitle 2"/>
          <p:cNvSpPr>
            <a:spLocks noGrp="1"/>
          </p:cNvSpPr>
          <p:nvPr>
            <p:ph type="subTitle" idx="1"/>
          </p:nvPr>
        </p:nvSpPr>
        <p:spPr>
          <a:xfrm>
            <a:off x="1069223" y="3444899"/>
            <a:ext cx="10053554" cy="1140526"/>
          </a:xfrm>
        </p:spPr>
        <p:txBody>
          <a:bodyPr>
            <a:noAutofit/>
          </a:bodyPr>
          <a:lstStyle/>
          <a:p>
            <a:endParaRPr lang="en-IN" sz="3200" b="1" dirty="0" smtClean="0">
              <a:latin typeface="Ink Free" panose="03080402000500000000" pitchFamily="66" charset="0"/>
            </a:endParaRPr>
          </a:p>
          <a:p>
            <a:r>
              <a:rPr lang="en-IN" sz="3200" b="1" dirty="0" smtClean="0">
                <a:latin typeface="Ink Free" panose="03080402000500000000" pitchFamily="66" charset="0"/>
              </a:rPr>
              <a:t>An   all   in   one  solution   for   your  farming   </a:t>
            </a:r>
            <a:r>
              <a:rPr lang="en-IN" sz="3200" b="1" dirty="0" smtClean="0">
                <a:latin typeface="Ink Free" panose="03080402000500000000" pitchFamily="66" charset="0"/>
              </a:rPr>
              <a:t>woes   … </a:t>
            </a:r>
            <a:endParaRPr lang="en-IN" sz="3200" b="1" dirty="0">
              <a:latin typeface="Ink Free" panose="03080402000500000000" pitchFamily="66"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99199" y="4110890"/>
            <a:ext cx="3641602" cy="274711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6085" y="-282923"/>
            <a:ext cx="5159830" cy="2579915"/>
          </a:xfrm>
          <a:prstGeom prst="rect">
            <a:avLst/>
          </a:prstGeom>
        </p:spPr>
      </p:pic>
    </p:spTree>
    <p:extLst>
      <p:ext uri="{BB962C8B-B14F-4D97-AF65-F5344CB8AC3E}">
        <p14:creationId xmlns:p14="http://schemas.microsoft.com/office/powerpoint/2010/main" val="2400578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Worry no more to start fresh !</a:t>
            </a:r>
            <a:endParaRPr lang="en-IN"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1900" y="2813941"/>
            <a:ext cx="2130834" cy="3317875"/>
          </a:xfr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8884" y="3925229"/>
            <a:ext cx="3512634" cy="1936943"/>
          </a:xfrm>
          <a:prstGeom prst="rect">
            <a:avLst/>
          </a:prstGeom>
        </p:spPr>
      </p:pic>
      <p:sp>
        <p:nvSpPr>
          <p:cNvPr id="9" name="TextBox 8"/>
          <p:cNvSpPr txBox="1"/>
          <p:nvPr/>
        </p:nvSpPr>
        <p:spPr>
          <a:xfrm>
            <a:off x="3893156" y="3397287"/>
            <a:ext cx="4405687" cy="1323439"/>
          </a:xfrm>
          <a:prstGeom prst="rect">
            <a:avLst/>
          </a:prstGeom>
          <a:noFill/>
        </p:spPr>
        <p:txBody>
          <a:bodyPr wrap="square" rtlCol="0">
            <a:spAutoFit/>
          </a:bodyPr>
          <a:lstStyle/>
          <a:p>
            <a:r>
              <a:rPr lang="en-IN" sz="4000" dirty="0" smtClean="0">
                <a:latin typeface="Brush Script MT" panose="03060802040406070304" pitchFamily="66" charset="0"/>
              </a:rPr>
              <a:t>Check out our farm rating  now !!</a:t>
            </a:r>
            <a:endParaRPr lang="en-IN" sz="4000" dirty="0">
              <a:latin typeface="Brush Script MT" panose="03060802040406070304" pitchFamily="66" charset="0"/>
            </a:endParaRPr>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2590" y="830965"/>
            <a:ext cx="1909782" cy="1873047"/>
          </a:xfrm>
          <a:prstGeom prst="rect">
            <a:avLst/>
          </a:prstGeom>
        </p:spPr>
      </p:pic>
    </p:spTree>
    <p:extLst>
      <p:ext uri="{BB962C8B-B14F-4D97-AF65-F5344CB8AC3E}">
        <p14:creationId xmlns:p14="http://schemas.microsoft.com/office/powerpoint/2010/main" val="2967998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5E-6 2.59259E-6 L 0.41667 0.00833 " pathEditMode="relative" rAng="0" ptsTypes="AA">
                                      <p:cBhvr>
                                        <p:cTn id="6" dur="2500" fill="hold"/>
                                        <p:tgtEl>
                                          <p:spTgt spid="7"/>
                                        </p:tgtEl>
                                        <p:attrNameLst>
                                          <p:attrName>ppt_x</p:attrName>
                                          <p:attrName>ppt_y</p:attrName>
                                        </p:attrNameLst>
                                      </p:cBhvr>
                                      <p:rCtr x="20833" y="417"/>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Insight into India’s Agricultural Sector</a:t>
            </a:r>
            <a:endParaRPr lang="en-IN" dirty="0"/>
          </a:p>
        </p:txBody>
      </p:sp>
      <p:sp>
        <p:nvSpPr>
          <p:cNvPr id="3" name="Content Placeholder 2"/>
          <p:cNvSpPr>
            <a:spLocks noGrp="1"/>
          </p:cNvSpPr>
          <p:nvPr>
            <p:ph idx="1"/>
          </p:nvPr>
        </p:nvSpPr>
        <p:spPr/>
        <p:txBody>
          <a:bodyPr>
            <a:normAutofit fontScale="85000" lnSpcReduction="20000"/>
          </a:bodyPr>
          <a:lstStyle/>
          <a:p>
            <a:pPr algn="just"/>
            <a:r>
              <a:rPr lang="en-IN" dirty="0" smtClean="0"/>
              <a:t>With more than 50% of the population into agriculture, the </a:t>
            </a:r>
            <a:r>
              <a:rPr lang="en-IN" dirty="0"/>
              <a:t>farmers are the back-bone of our </a:t>
            </a:r>
            <a:r>
              <a:rPr lang="en-IN" dirty="0" smtClean="0"/>
              <a:t>nation. </a:t>
            </a:r>
          </a:p>
          <a:p>
            <a:pPr algn="just"/>
            <a:r>
              <a:rPr lang="en-IN" dirty="0" smtClean="0"/>
              <a:t>Despite large areas under agriculture, India's </a:t>
            </a:r>
            <a:r>
              <a:rPr lang="en-IN" dirty="0"/>
              <a:t>agricultural sector </a:t>
            </a:r>
            <a:r>
              <a:rPr lang="en-IN" dirty="0" smtClean="0"/>
              <a:t>has </a:t>
            </a:r>
            <a:r>
              <a:rPr lang="en-IN" b="1" dirty="0" smtClean="0"/>
              <a:t>very low</a:t>
            </a:r>
            <a:r>
              <a:rPr lang="en-IN" b="1" dirty="0"/>
              <a:t> </a:t>
            </a:r>
            <a:r>
              <a:rPr lang="en-IN" b="1" dirty="0" smtClean="0"/>
              <a:t>productivity</a:t>
            </a:r>
            <a:r>
              <a:rPr lang="en-IN" dirty="0" smtClean="0"/>
              <a:t>. This is due </a:t>
            </a:r>
            <a:r>
              <a:rPr lang="en-IN" dirty="0"/>
              <a:t>to several factors such as </a:t>
            </a:r>
            <a:r>
              <a:rPr lang="en-IN" dirty="0" smtClean="0"/>
              <a:t>the limited </a:t>
            </a:r>
            <a:r>
              <a:rPr lang="en-IN" dirty="0"/>
              <a:t>use of mechanized farming techniques, a lack of adequate equipment and </a:t>
            </a:r>
            <a:r>
              <a:rPr lang="en-IN" dirty="0" smtClean="0"/>
              <a:t>infrastructure, and corruption in the sector.</a:t>
            </a:r>
          </a:p>
          <a:p>
            <a:pPr algn="just"/>
            <a:r>
              <a:rPr lang="en-IN" dirty="0" smtClean="0"/>
              <a:t>The farmers are not getting the adequate money as per their investment. This is mainly because of the miscommunication from the middle-men. </a:t>
            </a:r>
          </a:p>
          <a:p>
            <a:pPr algn="just"/>
            <a:r>
              <a:rPr lang="en-IN" dirty="0" smtClean="0"/>
              <a:t>There is a need to cater to these problems. Taking all these factors into consideration, the application was built to help the farmers become more aware of their value in market and to help them get inspiration from other farmers, also to help the wholesalers by providing a direct link to the farmers thus avoiding middle-men issues.</a:t>
            </a:r>
          </a:p>
          <a:p>
            <a:pPr algn="just"/>
            <a:endParaRPr lang="en-IN" dirty="0"/>
          </a:p>
        </p:txBody>
      </p:sp>
    </p:spTree>
    <p:extLst>
      <p:ext uri="{BB962C8B-B14F-4D97-AF65-F5344CB8AC3E}">
        <p14:creationId xmlns:p14="http://schemas.microsoft.com/office/powerpoint/2010/main" val="3863180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Insight into the Application</a:t>
            </a:r>
            <a:endParaRPr lang="en-IN" dirty="0"/>
          </a:p>
        </p:txBody>
      </p:sp>
      <p:sp>
        <p:nvSpPr>
          <p:cNvPr id="3" name="Content Placeholder 2"/>
          <p:cNvSpPr>
            <a:spLocks noGrp="1"/>
          </p:cNvSpPr>
          <p:nvPr>
            <p:ph idx="1"/>
          </p:nvPr>
        </p:nvSpPr>
        <p:spPr>
          <a:xfrm>
            <a:off x="1295402" y="2426303"/>
            <a:ext cx="9601196" cy="3687113"/>
          </a:xfrm>
        </p:spPr>
        <p:txBody>
          <a:bodyPr>
            <a:noAutofit/>
          </a:bodyPr>
          <a:lstStyle/>
          <a:p>
            <a:pPr algn="just"/>
            <a:r>
              <a:rPr lang="en-IN" sz="1800" dirty="0" smtClean="0"/>
              <a:t>Upon Launching the application, users are given options to either Sign Up for the first time OR Login using their Email-id and password. There is also an option to reset the password in case the user forgets it.</a:t>
            </a:r>
          </a:p>
          <a:p>
            <a:pPr algn="just"/>
            <a:r>
              <a:rPr lang="en-IN" sz="1800" dirty="0" smtClean="0"/>
              <a:t>Depending on whether  the user  is a farmer or a wholesaler, he will be directed to different pages of his interest.</a:t>
            </a:r>
          </a:p>
          <a:p>
            <a:pPr algn="just"/>
            <a:r>
              <a:rPr lang="en-IN" sz="1800" dirty="0" smtClean="0"/>
              <a:t>The farmer is required to enter all the respective details of his farm in the fields provided.</a:t>
            </a:r>
          </a:p>
          <a:p>
            <a:pPr algn="just"/>
            <a:r>
              <a:rPr lang="en-IN" sz="1800" dirty="0" smtClean="0"/>
              <a:t>The wholesaler will be directed to the page where the details of different farmers will be displayed along with the ratings. He would also be allowed to rate the farmers based on his experience.</a:t>
            </a:r>
          </a:p>
          <a:p>
            <a:pPr algn="just"/>
            <a:r>
              <a:rPr lang="en-IN" sz="1800" dirty="0" smtClean="0"/>
              <a:t>Depending on the information entered in the various fields and the wholesaler ratings respectively, two ratings shall be given, each on a scale of 1 to 5. Their individual ratings will then be used to calculate their cumulative ratings.</a:t>
            </a:r>
          </a:p>
        </p:txBody>
      </p:sp>
    </p:spTree>
    <p:extLst>
      <p:ext uri="{BB962C8B-B14F-4D97-AF65-F5344CB8AC3E}">
        <p14:creationId xmlns:p14="http://schemas.microsoft.com/office/powerpoint/2010/main" val="328622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The Usefulness of the </a:t>
            </a:r>
            <a:r>
              <a:rPr lang="en-IN" dirty="0"/>
              <a:t>A</a:t>
            </a:r>
            <a:r>
              <a:rPr lang="en-IN" dirty="0" smtClean="0"/>
              <a:t>pplication</a:t>
            </a:r>
            <a:endParaRPr lang="en-IN" dirty="0"/>
          </a:p>
        </p:txBody>
      </p:sp>
      <p:sp>
        <p:nvSpPr>
          <p:cNvPr id="3" name="Content Placeholder 2"/>
          <p:cNvSpPr>
            <a:spLocks noGrp="1"/>
          </p:cNvSpPr>
          <p:nvPr>
            <p:ph idx="1"/>
          </p:nvPr>
        </p:nvSpPr>
        <p:spPr>
          <a:xfrm>
            <a:off x="1295402" y="2452429"/>
            <a:ext cx="9601196" cy="3318936"/>
          </a:xfrm>
        </p:spPr>
        <p:txBody>
          <a:bodyPr>
            <a:normAutofit fontScale="92500" lnSpcReduction="20000"/>
          </a:bodyPr>
          <a:lstStyle/>
          <a:p>
            <a:pPr marL="0" indent="0" algn="just">
              <a:buNone/>
            </a:pPr>
            <a:r>
              <a:rPr lang="en-IN" dirty="0" smtClean="0"/>
              <a:t>The application basically serves two purpose.</a:t>
            </a:r>
          </a:p>
          <a:p>
            <a:pPr algn="just"/>
            <a:r>
              <a:rPr lang="en-IN" dirty="0" smtClean="0"/>
              <a:t>From the perspective of the farmers, the app provides them a platform to exhibit their property and hard-work, and attract possible customers willing to directly buy products from them. Also, it gives the ratings for </a:t>
            </a:r>
            <a:r>
              <a:rPr lang="en-IN" dirty="0"/>
              <a:t>them</a:t>
            </a:r>
            <a:r>
              <a:rPr lang="en-IN" dirty="0" smtClean="0"/>
              <a:t> depending on the customer feedback, which encourages them to constantly improve themselves.</a:t>
            </a:r>
          </a:p>
          <a:p>
            <a:pPr algn="just"/>
            <a:r>
              <a:rPr lang="en-IN" dirty="0" smtClean="0"/>
              <a:t>From the wholesalers’ perspective, they can directly get in touch with the farmers and get fresh goods directly from the farm. Also, they can negotiate a price which does justice to both the wholesaler and the farmer based on quality.</a:t>
            </a:r>
          </a:p>
          <a:p>
            <a:pPr marL="0" indent="0" algn="just">
              <a:buNone/>
            </a:pPr>
            <a:r>
              <a:rPr lang="en-IN" dirty="0" smtClean="0"/>
              <a:t>Therefore, this creates a great platform for the agricultural sector to grow exponentially.   </a:t>
            </a:r>
          </a:p>
        </p:txBody>
      </p:sp>
    </p:spTree>
    <p:extLst>
      <p:ext uri="{BB962C8B-B14F-4D97-AF65-F5344CB8AC3E}">
        <p14:creationId xmlns:p14="http://schemas.microsoft.com/office/powerpoint/2010/main" val="1530728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The Source of Our Idea</a:t>
            </a:r>
            <a:endParaRPr lang="en-IN" dirty="0"/>
          </a:p>
        </p:txBody>
      </p:sp>
      <p:sp>
        <p:nvSpPr>
          <p:cNvPr id="3" name="Content Placeholder 2"/>
          <p:cNvSpPr>
            <a:spLocks noGrp="1"/>
          </p:cNvSpPr>
          <p:nvPr>
            <p:ph idx="1"/>
          </p:nvPr>
        </p:nvSpPr>
        <p:spPr>
          <a:xfrm>
            <a:off x="1295402" y="2417596"/>
            <a:ext cx="9601196" cy="3318936"/>
          </a:xfrm>
        </p:spPr>
        <p:txBody>
          <a:bodyPr>
            <a:normAutofit fontScale="92500"/>
          </a:bodyPr>
          <a:lstStyle/>
          <a:p>
            <a:pPr marL="0" indent="0" algn="just">
              <a:buNone/>
            </a:pPr>
            <a:r>
              <a:rPr lang="en-IN" dirty="0" smtClean="0"/>
              <a:t>In the recent years we have seen the farmers quit their lives because of the injustice happening to them by the middle-men who don’t pay the proper price for their crop and loot their hard earned crop. To eliminate this kind of ill-treatment, we came up with this idea. We believe that this will bring transparency in the agricultural sector and improve farmer and wholesaler relationship. Farmers will get their right pay and wholesalers, the right product. Hence, doing justice to both.</a:t>
            </a:r>
          </a:p>
          <a:p>
            <a:pPr marL="0" indent="0" algn="just">
              <a:buNone/>
            </a:pPr>
            <a:r>
              <a:rPr lang="en-IN" dirty="0" smtClean="0"/>
              <a:t>Further, there is a need to motivate. The rating creates a kind of healthy competition among the farmers, which encourages them to produce not only more, but better yield</a:t>
            </a:r>
            <a:r>
              <a:rPr lang="en-IN" dirty="0"/>
              <a:t>.</a:t>
            </a:r>
            <a:endParaRPr lang="en-IN" dirty="0" smtClean="0"/>
          </a:p>
        </p:txBody>
      </p:sp>
    </p:spTree>
    <p:extLst>
      <p:ext uri="{BB962C8B-B14F-4D97-AF65-F5344CB8AC3E}">
        <p14:creationId xmlns:p14="http://schemas.microsoft.com/office/powerpoint/2010/main" val="1527091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The Validity of Our Application</a:t>
            </a:r>
            <a:endParaRPr lang="en-IN" dirty="0"/>
          </a:p>
        </p:txBody>
      </p:sp>
      <p:sp>
        <p:nvSpPr>
          <p:cNvPr id="3" name="Content Placeholder 2"/>
          <p:cNvSpPr>
            <a:spLocks noGrp="1"/>
          </p:cNvSpPr>
          <p:nvPr>
            <p:ph idx="1"/>
          </p:nvPr>
        </p:nvSpPr>
        <p:spPr>
          <a:xfrm>
            <a:off x="1295402" y="2452429"/>
            <a:ext cx="9601196" cy="3318936"/>
          </a:xfrm>
        </p:spPr>
        <p:txBody>
          <a:bodyPr/>
          <a:lstStyle/>
          <a:p>
            <a:pPr algn="just"/>
            <a:r>
              <a:rPr lang="en-IN" dirty="0" smtClean="0"/>
              <a:t>The application shall be useful for all the farmers and wholesalers, regardless of their location.</a:t>
            </a:r>
          </a:p>
          <a:p>
            <a:pPr algn="just"/>
            <a:r>
              <a:rPr lang="en-US" dirty="0" smtClean="0"/>
              <a:t>The usage of this application is everlasting.</a:t>
            </a:r>
            <a:endParaRPr lang="en-IN" dirty="0" smtClean="0"/>
          </a:p>
          <a:p>
            <a:pPr algn="just"/>
            <a:r>
              <a:rPr lang="en-IN" dirty="0" smtClean="0"/>
              <a:t>It is extensible</a:t>
            </a:r>
            <a:r>
              <a:rPr lang="en-IN" dirty="0"/>
              <a:t>.</a:t>
            </a:r>
            <a:r>
              <a:rPr lang="en-IN" dirty="0" smtClean="0"/>
              <a:t> It can be modified and updated from time to time based on the needs and there is a scope of adding many new features to our application depending upon the requirements.</a:t>
            </a:r>
          </a:p>
          <a:p>
            <a:pPr algn="just"/>
            <a:r>
              <a:rPr lang="en-IN" dirty="0" smtClean="0"/>
              <a:t>Easy to use, as all the information will be provided at your fingertips.</a:t>
            </a:r>
            <a:endParaRPr lang="en-IN" dirty="0"/>
          </a:p>
        </p:txBody>
      </p:sp>
    </p:spTree>
    <p:extLst>
      <p:ext uri="{BB962C8B-B14F-4D97-AF65-F5344CB8AC3E}">
        <p14:creationId xmlns:p14="http://schemas.microsoft.com/office/powerpoint/2010/main" val="2046649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0088" y="929880"/>
            <a:ext cx="9601196" cy="1303867"/>
          </a:xfrm>
        </p:spPr>
        <p:txBody>
          <a:bodyPr/>
          <a:lstStyle/>
          <a:p>
            <a:r>
              <a:rPr lang="en-IN" dirty="0" smtClean="0"/>
              <a:t>A glimpse of the Application</a:t>
            </a:r>
            <a:endParaRPr lang="en-IN"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09311" y="2570524"/>
            <a:ext cx="1866304" cy="3317875"/>
          </a:xfr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7533" y="2570524"/>
            <a:ext cx="1866305" cy="3317875"/>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98671" y="2570524"/>
            <a:ext cx="1866305" cy="3317875"/>
          </a:xfrm>
          <a:prstGeom prst="rect">
            <a:avLst/>
          </a:prstGeom>
        </p:spPr>
      </p:pic>
    </p:spTree>
    <p:extLst>
      <p:ext uri="{BB962C8B-B14F-4D97-AF65-F5344CB8AC3E}">
        <p14:creationId xmlns:p14="http://schemas.microsoft.com/office/powerpoint/2010/main" val="40339155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App Demonstration</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05715" y="2557463"/>
            <a:ext cx="2580569" cy="3317875"/>
          </a:xfrm>
        </p:spPr>
      </p:pic>
    </p:spTree>
    <p:extLst>
      <p:ext uri="{BB962C8B-B14F-4D97-AF65-F5344CB8AC3E}">
        <p14:creationId xmlns:p14="http://schemas.microsoft.com/office/powerpoint/2010/main" val="278075556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image" Target="../media/image2.jpeg"/></Relationships>
</file>

<file path=ppt/theme/_rels/them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image" Target="../media/image2.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3.xml><?xml version="1.0" encoding="utf-8"?>
<a:theme xmlns:a="http://schemas.openxmlformats.org/drawingml/2006/main" name="1_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Facet</Template>
  <TotalTime>1027</TotalTime>
  <Words>572</Words>
  <Application>Microsoft Office PowerPoint</Application>
  <PresentationFormat>Widescreen</PresentationFormat>
  <Paragraphs>31</Paragraphs>
  <Slides>9</Slides>
  <Notes>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9</vt:i4>
      </vt:variant>
    </vt:vector>
  </HeadingPairs>
  <TitlesOfParts>
    <vt:vector size="19" baseType="lpstr">
      <vt:lpstr>Algerian</vt:lpstr>
      <vt:lpstr>Arial</vt:lpstr>
      <vt:lpstr>Brush Script MT</vt:lpstr>
      <vt:lpstr>Corbel</vt:lpstr>
      <vt:lpstr>Garamond</vt:lpstr>
      <vt:lpstr>Ink Free</vt:lpstr>
      <vt:lpstr>Wingdings</vt:lpstr>
      <vt:lpstr>Banded</vt:lpstr>
      <vt:lpstr>Organic</vt:lpstr>
      <vt:lpstr>1_Organic</vt:lpstr>
      <vt:lpstr>RATE   THE   fARM</vt:lpstr>
      <vt:lpstr>Worry no more to start fresh !</vt:lpstr>
      <vt:lpstr>Insight into India’s Agricultural Sector</vt:lpstr>
      <vt:lpstr>Insight into the Application</vt:lpstr>
      <vt:lpstr>The Usefulness of the Application</vt:lpstr>
      <vt:lpstr>The Source of Our Idea</vt:lpstr>
      <vt:lpstr>The Validity of Our Application</vt:lpstr>
      <vt:lpstr>A glimpse of the Application</vt:lpstr>
      <vt:lpstr>App Demonstration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 B E R      K I S A N</dc:title>
  <dc:creator>Shubhang Kaushik</dc:creator>
  <cp:lastModifiedBy>Pooja Kumari</cp:lastModifiedBy>
  <cp:revision>33</cp:revision>
  <dcterms:created xsi:type="dcterms:W3CDTF">2018-08-18T07:09:22Z</dcterms:created>
  <dcterms:modified xsi:type="dcterms:W3CDTF">2018-08-21T08:09:48Z</dcterms:modified>
</cp:coreProperties>
</file>

<file path=docProps/thumbnail.jpeg>
</file>